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25"/>
  </p:notesMasterIdLst>
  <p:sldIdLst>
    <p:sldId id="679" r:id="rId6"/>
    <p:sldId id="649" r:id="rId7"/>
    <p:sldId id="650" r:id="rId8"/>
    <p:sldId id="651" r:id="rId9"/>
    <p:sldId id="653" r:id="rId10"/>
    <p:sldId id="652" r:id="rId11"/>
    <p:sldId id="714" r:id="rId12"/>
    <p:sldId id="713" r:id="rId13"/>
    <p:sldId id="684" r:id="rId14"/>
    <p:sldId id="685" r:id="rId15"/>
    <p:sldId id="686" r:id="rId16"/>
    <p:sldId id="657" r:id="rId17"/>
    <p:sldId id="708" r:id="rId18"/>
    <p:sldId id="709" r:id="rId19"/>
    <p:sldId id="715" r:id="rId20"/>
    <p:sldId id="658" r:id="rId21"/>
    <p:sldId id="605" r:id="rId22"/>
    <p:sldId id="454" r:id="rId23"/>
    <p:sldId id="495"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31F9149E-C170-4E61-8C32-78FBFFDAEC9C}">
          <p14:sldIdLst>
            <p14:sldId id="679"/>
            <p14:sldId id="649"/>
            <p14:sldId id="650"/>
            <p14:sldId id="651"/>
            <p14:sldId id="653"/>
            <p14:sldId id="652"/>
            <p14:sldId id="714"/>
            <p14:sldId id="713"/>
            <p14:sldId id="684"/>
            <p14:sldId id="685"/>
            <p14:sldId id="686"/>
            <p14:sldId id="657"/>
            <p14:sldId id="708"/>
            <p14:sldId id="709"/>
            <p14:sldId id="715"/>
            <p14:sldId id="658"/>
          </p14:sldIdLst>
        </p14:section>
        <p14:section name="Exit" id="{26D33BE0-B19C-465D-8801-1598009CC099}">
          <p14:sldIdLst>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66" d="100"/>
          <a:sy n="66" d="100"/>
        </p:scale>
        <p:origin x="1310" y="43"/>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786004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a:t>
            </a:r>
            <a:r>
              <a:rPr lang="en-US" baseline="0" dirty="0" smtClean="0"/>
              <a:t> indexing - tunable</a:t>
            </a:r>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60782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77034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Achieve transactions through stored</a:t>
            </a:r>
            <a:r>
              <a:rPr lang="en-US" baseline="0" dirty="0" smtClean="0"/>
              <a:t> </a:t>
            </a:r>
            <a:r>
              <a:rPr lang="en-US" baseline="0" dirty="0" err="1" smtClean="0"/>
              <a:t>proceedures</a:t>
            </a:r>
            <a:r>
              <a:rPr lang="en-US" baseline="0" dirty="0" smtClean="0"/>
              <a:t> and trigger operations</a:t>
            </a:r>
          </a:p>
          <a:p>
            <a:endParaRPr lang="en-US" baseline="0" dirty="0" smtClean="0"/>
          </a:p>
          <a:p>
            <a:r>
              <a:rPr lang="en-US" baseline="0" dirty="0" smtClean="0"/>
              <a:t>UDFs allow you to extend canned </a:t>
            </a:r>
            <a:r>
              <a:rPr lang="en-US" baseline="0" smtClean="0"/>
              <a:t>query functionality</a:t>
            </a:r>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71207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0.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Single</a:t>
            </a:r>
            <a:r>
              <a:rPr lang="en-US" sz="6600" dirty="0"/>
              <a:t/>
            </a:r>
            <a:br>
              <a:rPr lang="en-US" sz="6600" dirty="0"/>
            </a:br>
            <a:r>
              <a:rPr lang="en-US" sz="6600" dirty="0" smtClean="0"/>
              <a:t>Multiple</a:t>
            </a:r>
            <a:r>
              <a:rPr lang="en-US" sz="6600" dirty="0"/>
              <a:t/>
            </a:r>
            <a:br>
              <a:rPr lang="en-US" sz="6600" dirty="0"/>
            </a:br>
            <a:r>
              <a:rPr lang="en-US" sz="6600" dirty="0" smtClean="0"/>
              <a:t>Infinite scale</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1" y="2436271"/>
            <a:ext cx="3371313" cy="917575"/>
          </a:xfrm>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Transparent</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smtClean="0">
                <a:solidFill>
                  <a:schemeClr val="tx1"/>
                </a:solidFill>
              </a:rPr>
              <a:t>Can be configured based on a document property during setup. Queries</a:t>
            </a:r>
            <a:r>
              <a:rPr lang="en-US" sz="4000" dirty="0" smtClean="0">
                <a:solidFill>
                  <a:schemeClr val="tx1"/>
                </a:solidFill>
              </a:rPr>
              <a:t> and writes automatically route to the correct partition.</a:t>
            </a:r>
            <a:endParaRPr lang="en-US" sz="4000" dirty="0">
              <a:solidFill>
                <a:schemeClr val="tx1"/>
              </a:solidFill>
            </a:endParaRP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Stored Procedures</a:t>
            </a:r>
            <a:r>
              <a:rPr lang="en-US" sz="6600" dirty="0"/>
              <a:t/>
            </a:r>
            <a:br>
              <a:rPr lang="en-US" sz="6600" dirty="0"/>
            </a:br>
            <a:r>
              <a:rPr lang="en-US" sz="6600" dirty="0" smtClean="0"/>
              <a:t>Triggers</a:t>
            </a:r>
            <a:r>
              <a:rPr lang="en-US" sz="6600" dirty="0"/>
              <a:t/>
            </a:r>
            <a:br>
              <a:rPr lang="en-US" sz="6600" dirty="0"/>
            </a:br>
            <a:r>
              <a:rPr lang="en-US" sz="6600" dirty="0" smtClean="0"/>
              <a:t>UDFs</a:t>
            </a:r>
            <a:endParaRPr lang="en-US" sz="6600" dirty="0"/>
          </a:p>
        </p:txBody>
      </p:sp>
      <p:sp>
        <p:nvSpPr>
          <p:cNvPr id="6" name="Title 5"/>
          <p:cNvSpPr>
            <a:spLocks noGrp="1"/>
          </p:cNvSpPr>
          <p:nvPr>
            <p:ph type="title"/>
          </p:nvPr>
        </p:nvSpPr>
        <p:spPr/>
        <p:txBody>
          <a:bodyPr/>
          <a:lstStyle/>
          <a:p>
            <a:r>
              <a:rPr lang="en-US" sz="4000" dirty="0" smtClean="0"/>
              <a:t>Server-side JavaScript	</a:t>
            </a:r>
            <a:r>
              <a:rPr lang="en-US" sz="4000" dirty="0"/>
              <a:t/>
            </a:r>
            <a:br>
              <a:rPr lang="en-US" sz="4000" dirty="0"/>
            </a:br>
            <a:endParaRPr lang="en-US" sz="4000" dirty="0"/>
          </a:p>
        </p:txBody>
      </p:sp>
    </p:spTree>
    <p:extLst>
      <p:ext uri="{BB962C8B-B14F-4D97-AF65-F5344CB8AC3E}">
        <p14:creationId xmlns:p14="http://schemas.microsoft.com/office/powerpoint/2010/main" val="7749980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2436271"/>
            <a:ext cx="3220842" cy="917575"/>
          </a:xfrm>
          <a:prstGeom prst="rect">
            <a:avLst/>
          </a:prstGeom>
        </p:spPr>
        <p:txBody>
          <a:bodyPr anchor="ctr">
            <a:noAutofit/>
          </a:bodyPr>
          <a:lstStyle/>
          <a:p>
            <a:pPr marL="252000"/>
            <a:r>
              <a:rPr lang="en-US" sz="4000" dirty="0" err="1" smtClean="0">
                <a:solidFill>
                  <a:schemeClr val="tx1"/>
                </a:solidFill>
              </a:rPr>
              <a:t>DocumentDB</a:t>
            </a:r>
            <a:r>
              <a:rPr lang="en-US" sz="4000" dirty="0" smtClean="0">
                <a:solidFill>
                  <a:schemeClr val="tx1"/>
                </a:solidFill>
              </a:rPr>
              <a:t> </a:t>
            </a:r>
            <a:r>
              <a:rPr lang="en-US" sz="4000" dirty="0" smtClean="0">
                <a:solidFill>
                  <a:schemeClr val="tx1"/>
                </a:solidFill>
              </a:rPr>
              <a:t/>
            </a:r>
            <a:br>
              <a:rPr lang="en-US" sz="4000" dirty="0" smtClean="0">
                <a:solidFill>
                  <a:schemeClr val="tx1"/>
                </a:solidFill>
              </a:rPr>
            </a:br>
            <a:r>
              <a:rPr lang="en-US" sz="4000" b="1" dirty="0" smtClean="0">
                <a:solidFill>
                  <a:schemeClr val="tx1"/>
                </a:solidFill>
                <a:latin typeface="+mn-lt"/>
              </a:rPr>
              <a:t>Resources</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pic>
        <p:nvPicPr>
          <p:cNvPr id="5" name="Content Placeholder 4"/>
          <p:cNvPicPr>
            <a:picLocks noGrp="1" noChangeAspect="1"/>
          </p:cNvPicPr>
          <p:nvPr>
            <p:ph sz="quarter" idx="10"/>
          </p:nvPr>
        </p:nvPicPr>
        <p:blipFill>
          <a:blip r:embed="rId3"/>
          <a:stretch>
            <a:fillRect/>
          </a:stretch>
        </p:blipFill>
        <p:spPr>
          <a:xfrm>
            <a:off x="3971727" y="684464"/>
            <a:ext cx="5742905" cy="4421187"/>
          </a:xfrm>
          <a:prstGeom prst="rect">
            <a:avLst/>
          </a:prstGeom>
        </p:spPr>
      </p:pic>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Defaults</a:t>
            </a:r>
          </a:p>
          <a:p>
            <a:pPr marL="0" indent="0">
              <a:buNone/>
            </a:pPr>
            <a:r>
              <a:rPr lang="en-US" sz="6600" dirty="0" smtClean="0"/>
              <a:t>Customizable</a:t>
            </a:r>
            <a:endParaRPr lang="en-US" sz="6600" dirty="0"/>
          </a:p>
        </p:txBody>
      </p:sp>
      <p:sp>
        <p:nvSpPr>
          <p:cNvPr id="6" name="Title 5"/>
          <p:cNvSpPr>
            <a:spLocks noGrp="1"/>
          </p:cNvSpPr>
          <p:nvPr>
            <p:ph type="title"/>
          </p:nvPr>
        </p:nvSpPr>
        <p:spPr/>
        <p:txBody>
          <a:bodyPr/>
          <a:lstStyle/>
          <a:p>
            <a:r>
              <a:rPr lang="en-US" sz="4000" dirty="0" smtClean="0"/>
              <a:t>Indexing</a:t>
            </a:r>
            <a:r>
              <a:rPr lang="en-US" sz="4000" dirty="0"/>
              <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646197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7536660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dcmitype/"/>
    <ds:schemaRef ds:uri="http://purl.org/dc/terms/"/>
    <ds:schemaRef ds:uri="http://schemas.microsoft.com/office/infopath/2007/PartnerControls"/>
    <ds:schemaRef ds:uri="fee586e5-3c92-48eb-9898-42915e590ada"/>
    <ds:schemaRef ds:uri="http://schemas.microsoft.com/office/2006/metadata/propertie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2138</TotalTime>
  <Words>676</Words>
  <Application>Microsoft Office PowerPoint</Application>
  <PresentationFormat>Widescreen</PresentationFormat>
  <Paragraphs>108</Paragraphs>
  <Slides>19</Slides>
  <Notes>10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ＭＳ Ｐゴシック</vt:lpstr>
      <vt:lpstr>Arial</vt:lpstr>
      <vt:lpstr>Avenir LT Pro 45 Book</vt:lpstr>
      <vt:lpstr>Calibri</vt:lpstr>
      <vt:lpstr>Consolas</vt:lpstr>
      <vt:lpstr>Segoe UI</vt:lpstr>
      <vt:lpstr>Segoe UI Light</vt:lpstr>
      <vt:lpstr>Wingdings</vt:lpstr>
      <vt:lpstr>1_Azure Event</vt:lpstr>
      <vt:lpstr>5-30629_Build_Template_WHITE</vt:lpstr>
      <vt:lpstr>DocumentDB</vt:lpstr>
      <vt:lpstr>Fully managed, scalable JSON document database service</vt:lpstr>
      <vt:lpstr>Microsoft Azure Data Services</vt:lpstr>
      <vt:lpstr>MongoDB</vt:lpstr>
      <vt:lpstr>DocumentDB  Resources  </vt:lpstr>
      <vt:lpstr>Indexing </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Transparent </vt:lpstr>
      <vt:lpstr>Server-side JavaScript  </vt:lpstr>
      <vt:lpstr>Demo: Interacting with DocumentDB</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Phillips, Kristopher</cp:lastModifiedBy>
  <cp:revision>60</cp:revision>
  <cp:lastPrinted>2014-03-26T17:46:13Z</cp:lastPrinted>
  <dcterms:created xsi:type="dcterms:W3CDTF">2015-04-25T14:54:57Z</dcterms:created>
  <dcterms:modified xsi:type="dcterms:W3CDTF">2016-04-15T03:30:20Z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